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60" r:id="rId5"/>
    <p:sldId id="258" r:id="rId6"/>
    <p:sldId id="259" r:id="rId7"/>
    <p:sldId id="261" r:id="rId8"/>
    <p:sldId id="262" r:id="rId9"/>
    <p:sldId id="263" r:id="rId10"/>
    <p:sldId id="265" r:id="rId11"/>
    <p:sldId id="264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18"/>
    <p:restoredTop sz="67347"/>
  </p:normalViewPr>
  <p:slideViewPr>
    <p:cSldViewPr snapToGrid="0" snapToObjects="1">
      <p:cViewPr varScale="1">
        <p:scale>
          <a:sx n="42" d="100"/>
          <a:sy n="42" d="100"/>
        </p:scale>
        <p:origin x="256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“Google-Friendly” and email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Quick anecdote about device control.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the chaotic nature of device control software.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72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xfrm>
            <a:off x="1201341" y="11859862"/>
            <a:ext cx="10990660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ChrisMarshallNY</a:t>
            </a:r>
            <a:r>
              <a:rPr dirty="0"/>
              <a:t> </a:t>
            </a:r>
            <a:r>
              <a:rPr lang="en-US" i="1" dirty="0"/>
              <a:t>(Google-Friendly)</a:t>
            </a:r>
            <a:endParaRPr i="1" dirty="0"/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ChrisMarshallNY">
            <a:extLst>
              <a:ext uri="{FF2B5EF4-FFF2-40B4-BE49-F238E27FC236}">
                <a16:creationId xmlns:a16="http://schemas.microsoft.com/office/drawing/2014/main" id="{80AA0BED-F172-DE45-83B8-28F9225B0DE6}"/>
              </a:ext>
            </a:extLst>
          </p:cNvPr>
          <p:cNvSpPr txBox="1">
            <a:spLocks/>
          </p:cNvSpPr>
          <p:nvPr/>
        </p:nvSpPr>
        <p:spPr>
          <a:xfrm>
            <a:off x="16013151" y="11871391"/>
            <a:ext cx="7169509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tIns="45719" rIns="45719" bIns="45719">
            <a:normAutofit lnSpcReduction="1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r" hangingPunct="1"/>
            <a:r>
              <a:rPr lang="en-US" dirty="0" err="1"/>
              <a:t>Chris@RiftValleySoftware.COM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pic>
        <p:nvPicPr>
          <p:cNvPr id="4" name="Picture 3" descr="The basic system structure of the Magic 8-Ball app.">
            <a:extLst>
              <a:ext uri="{FF2B5EF4-FFF2-40B4-BE49-F238E27FC236}">
                <a16:creationId xmlns:a16="http://schemas.microsoft.com/office/drawing/2014/main" id="{BD74A782-41AF-4642-A9B4-79D4D14AE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78" y="2438400"/>
            <a:ext cx="16820644" cy="894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2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2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30298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064B0A-0C75-5A42-A175-E810FF8BBD1D}"/>
              </a:ext>
            </a:extLst>
          </p:cNvPr>
          <p:cNvSpPr txBox="1"/>
          <p:nvPr/>
        </p:nvSpPr>
        <p:spPr>
          <a:xfrm>
            <a:off x="1282700" y="2212149"/>
            <a:ext cx="11163312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BLE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0" dirty="0"/>
              <a:t>(LOW-ENERGY)</a:t>
            </a:r>
            <a:endParaRPr kumimoji="0" lang="en-US" sz="1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113AF-3A3C-0D4B-B221-00D1D0AF513D}"/>
              </a:ext>
            </a:extLst>
          </p:cNvPr>
          <p:cNvSpPr txBox="1"/>
          <p:nvPr/>
        </p:nvSpPr>
        <p:spPr>
          <a:xfrm>
            <a:off x="15732295" y="2212149"/>
            <a:ext cx="7369005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BR/EDR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(CLASSIC)</a:t>
            </a:r>
          </a:p>
        </p:txBody>
      </p:sp>
      <p:sp>
        <p:nvSpPr>
          <p:cNvPr id="4" name="BLE Advertising: The Story of Dave and Matt">
            <a:extLst>
              <a:ext uri="{FF2B5EF4-FFF2-40B4-BE49-F238E27FC236}">
                <a16:creationId xmlns:a16="http://schemas.microsoft.com/office/drawing/2014/main" id="{D80A0439-641E-6F48-B772-7D72DB06EA29}"/>
              </a:ext>
            </a:extLst>
          </p:cNvPr>
          <p:cNvSpPr txBox="1">
            <a:spLocks/>
          </p:cNvSpPr>
          <p:nvPr/>
        </p:nvSpPr>
        <p:spPr>
          <a:xfrm>
            <a:off x="1282700" y="1003300"/>
            <a:ext cx="21066969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316421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75" b="1" i="0" u="none" strike="noStrike" cap="none" spc="-161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US" dirty="0"/>
              <a:t>TWO FLAVORS OF BLUETOOTH</a:t>
            </a:r>
          </a:p>
        </p:txBody>
      </p:sp>
    </p:spTree>
    <p:extLst>
      <p:ext uri="{BB962C8B-B14F-4D97-AF65-F5344CB8AC3E}">
        <p14:creationId xmlns:p14="http://schemas.microsoft.com/office/powerpoint/2010/main" val="4261749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7.40741E-7 L 0.21849 0.17176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24" y="85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2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3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  <p:bldP spid="31" grpId="1"/>
      <p:bldP spid="3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191</Words>
  <Application>Microsoft Macintosh PowerPoint</Application>
  <PresentationFormat>Custom</PresentationFormat>
  <Paragraphs>83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Bauhaus 93</vt:lpstr>
      <vt:lpstr>Helvetica Neue</vt:lpstr>
      <vt:lpstr>Helvetica Neue Medium</vt:lpstr>
      <vt:lpstr>21_BasicWhite</vt:lpstr>
      <vt:lpstr>Introduction to Core Bluetooth</vt:lpstr>
      <vt:lpstr>BLUETOOTH CORE IS BIG</vt:lpstr>
      <vt:lpstr>PowerPoint Presentation</vt:lpstr>
      <vt:lpstr>BLE Advertising: The Story of Dave and Matt</vt:lpstr>
      <vt:lpstr>Basic BLE Structure</vt:lpstr>
      <vt:lpstr>Basic BLE Structure</vt:lpstr>
      <vt:lpstr>The Basic Structure Of Our Bluetooth Apps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28</cp:revision>
  <dcterms:modified xsi:type="dcterms:W3CDTF">2020-05-26T00:34:26Z</dcterms:modified>
</cp:coreProperties>
</file>